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E2AAEF-B72B-420E-A258-6E9933693A99}" type="datetimeFigureOut">
              <a:rPr lang="es-GT" smtClean="0"/>
              <a:pPr/>
              <a:t>01/10/2014</a:t>
            </a:fld>
            <a:endParaRPr lang="es-GT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GT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BA4D8F-62E1-45B2-9D1C-E6CB53F0B0E8}" type="slidenum">
              <a:rPr lang="es-GT" smtClean="0"/>
              <a:pPr/>
              <a:t>‹Nº›</a:t>
            </a:fld>
            <a:endParaRPr lang="es-GT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25962"/>
          </a:xfrm>
        </p:spPr>
        <p:txBody>
          <a:bodyPr/>
          <a:lstStyle/>
          <a:p>
            <a:pPr algn="ctr"/>
            <a:r>
              <a:rPr lang="es-GT" dirty="0" smtClean="0"/>
              <a:t>UTILIDAD NETA</a:t>
            </a:r>
            <a:endParaRPr lang="es-GT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00174"/>
            <a:ext cx="59055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714752"/>
            <a:ext cx="6457950" cy="2671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s-GT" dirty="0" smtClean="0"/>
              <a:t>VENTAS NETAS</a:t>
            </a:r>
            <a:endParaRPr lang="es-GT" dirty="0"/>
          </a:p>
        </p:txBody>
      </p:sp>
      <p:pic>
        <p:nvPicPr>
          <p:cNvPr id="1024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7572427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6908"/>
          </a:xfrm>
        </p:spPr>
        <p:txBody>
          <a:bodyPr/>
          <a:lstStyle/>
          <a:p>
            <a:r>
              <a:rPr lang="es-GT" dirty="0" smtClean="0"/>
              <a:t>UTILIDAD NETA EN VENTAS</a:t>
            </a:r>
            <a:endParaRPr lang="es-GT" dirty="0"/>
          </a:p>
        </p:txBody>
      </p:sp>
      <p:pic>
        <p:nvPicPr>
          <p:cNvPr id="921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3439" y="1500174"/>
            <a:ext cx="5504775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s-GT" dirty="0" smtClean="0"/>
              <a:t>GASTOS FINANCIEROS</a:t>
            </a:r>
            <a:endParaRPr lang="es-GT" dirty="0"/>
          </a:p>
        </p:txBody>
      </p:sp>
      <p:pic>
        <p:nvPicPr>
          <p:cNvPr id="819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071678"/>
            <a:ext cx="678660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s-GT" dirty="0" smtClean="0"/>
              <a:t>INVENTARIO FINAL</a:t>
            </a:r>
            <a:endParaRPr lang="es-GT" dirty="0"/>
          </a:p>
        </p:txBody>
      </p:sp>
      <p:pic>
        <p:nvPicPr>
          <p:cNvPr id="71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7072362" cy="375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s-GT" dirty="0" smtClean="0"/>
              <a:t>ACTIVO TOTAL</a:t>
            </a:r>
            <a:endParaRPr lang="es-GT" dirty="0"/>
          </a:p>
        </p:txBody>
      </p:sp>
      <p:pic>
        <p:nvPicPr>
          <p:cNvPr id="614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57364"/>
            <a:ext cx="71438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14</Words>
  <Application>Microsoft Office PowerPoint</Application>
  <PresentationFormat>Presentación en pantalla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Solsticio</vt:lpstr>
      <vt:lpstr>UTILIDAD NETA</vt:lpstr>
      <vt:lpstr>VENTAS NETAS</vt:lpstr>
      <vt:lpstr>UTILIDAD NETA EN VENTAS</vt:lpstr>
      <vt:lpstr>GASTOS FINANCIEROS</vt:lpstr>
      <vt:lpstr>INVENTARIO FINAL</vt:lpstr>
      <vt:lpstr>ACTIVO TOTAL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UTILIDAD NETA</dc:title>
  <dc:creator>Marin</dc:creator>
  <cp:lastModifiedBy>Marin</cp:lastModifiedBy>
  <cp:revision>20</cp:revision>
  <dcterms:created xsi:type="dcterms:W3CDTF">2014-09-29T16:09:21Z</dcterms:created>
  <dcterms:modified xsi:type="dcterms:W3CDTF">2014-10-02T05:29:26Z</dcterms:modified>
</cp:coreProperties>
</file>